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1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2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B9D1-6368-41CA-B9E6-CAAE922A5259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55421B-E2AA-4EA1-9C48-67E7D1E6A8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B9D1-6368-41CA-B9E6-CAAE922A5259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421B-E2AA-4EA1-9C48-67E7D1E6A8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B9D1-6368-41CA-B9E6-CAAE922A5259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421B-E2AA-4EA1-9C48-67E7D1E6A8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9CFB9D1-6368-41CA-B9E6-CAAE922A5259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055421B-E2AA-4EA1-9C48-67E7D1E6A8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B9D1-6368-41CA-B9E6-CAAE922A5259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421B-E2AA-4EA1-9C48-67E7D1E6A8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B9D1-6368-41CA-B9E6-CAAE922A5259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421B-E2AA-4EA1-9C48-67E7D1E6A8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421B-E2AA-4EA1-9C48-67E7D1E6A8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B9D1-6368-41CA-B9E6-CAAE922A5259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B9D1-6368-41CA-B9E6-CAAE922A5259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421B-E2AA-4EA1-9C48-67E7D1E6A8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B9D1-6368-41CA-B9E6-CAAE922A5259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421B-E2AA-4EA1-9C48-67E7D1E6A8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9CFB9D1-6368-41CA-B9E6-CAAE922A5259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5421B-E2AA-4EA1-9C48-67E7D1E6A8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B9D1-6368-41CA-B9E6-CAAE922A5259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55421B-E2AA-4EA1-9C48-67E7D1E6A8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9CFB9D1-6368-41CA-B9E6-CAAE922A5259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055421B-E2AA-4EA1-9C48-67E7D1E6A8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95536" y="3356992"/>
            <a:ext cx="8352928" cy="324036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«Песочная страна</a:t>
            </a:r>
            <a:r>
              <a:rPr lang="ru-RU" sz="7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»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Авторы: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Никифорова Л.А.,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Смотрова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Н.С.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4800" dirty="0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352928" cy="3024336"/>
          </a:xfrm>
          <a:blipFill>
            <a:blip r:embed="rId2" cstate="print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6600" b="1" dirty="0">
                <a:solidFill>
                  <a:schemeClr val="bg1"/>
                </a:solidFill>
              </a:rPr>
              <a:t>Проектная деятельность</a:t>
            </a:r>
            <a:r>
              <a:rPr lang="ru-RU" sz="7200" dirty="0"/>
              <a:t/>
            </a:r>
            <a:br>
              <a:rPr lang="ru-RU" sz="7200" dirty="0"/>
            </a:br>
            <a:endParaRPr lang="ru-RU" sz="72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  <a:blipFill>
            <a:blip r:embed="rId2" cstate="print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Принципы реализации проекта: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Принцип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креативности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позволяющий формировать новые знания, умения, навыки ребенка на базе уже имеющихся.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Принцип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гуманизации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: во главу проекта поставлен ребенок и забота о его здоровье и безопасности.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"Позитивный центризм" (отбор знаний, наиболее актуальных для ребенка данного возраста);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дифференцированный подход к каждому ребенку, учет его психологических особенностей, возможностей и интересов;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развивающий характер обучения, основанный на детской активности;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сочетание научности и доступности материала;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наглядность;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характерный возрасту баланс интеллектуальных, эмоциональных и двигательных нагрузок;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принцип от близкого к далекому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br>
              <a:rPr lang="ru-RU" sz="2000" i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20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/>
              <a:t>Этапы реализации проекта: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1.Подготовительный.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- Изучение  литературы по теме проекта.</a:t>
            </a:r>
            <a:br>
              <a:rPr lang="ru-RU" sz="2400" dirty="0"/>
            </a:br>
            <a:r>
              <a:rPr lang="ru-RU" sz="2400" dirty="0"/>
              <a:t>- Подбор фотографий, иллюстраций, материалов и инструментов.</a:t>
            </a:r>
            <a:br>
              <a:rPr lang="ru-RU" sz="2400" dirty="0"/>
            </a:br>
            <a:r>
              <a:rPr lang="ru-RU" sz="2400" dirty="0"/>
              <a:t>- Составление плана работы.</a:t>
            </a:r>
            <a:br>
              <a:rPr lang="ru-RU" sz="2400" dirty="0"/>
            </a:br>
            <a:r>
              <a:rPr lang="ru-RU" sz="2400" b="1" dirty="0"/>
              <a:t>2. Основной: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- Рассматривание фотографий, иллюстраций по данной тематике.</a:t>
            </a:r>
            <a:br>
              <a:rPr lang="ru-RU" sz="2400" dirty="0"/>
            </a:br>
            <a:r>
              <a:rPr lang="ru-RU" sz="2400" dirty="0"/>
              <a:t>- Чтение художественной литературы.</a:t>
            </a:r>
            <a:br>
              <a:rPr lang="ru-RU" sz="2400" dirty="0"/>
            </a:br>
            <a:r>
              <a:rPr lang="ru-RU" sz="2400" dirty="0"/>
              <a:t>- Опыты с песком.</a:t>
            </a:r>
            <a:br>
              <a:rPr lang="ru-RU" sz="2400" dirty="0"/>
            </a:br>
            <a:r>
              <a:rPr lang="ru-RU" sz="2400" dirty="0"/>
              <a:t>- Продуктивная деятельность.</a:t>
            </a:r>
            <a:br>
              <a:rPr lang="ru-RU" sz="2400" dirty="0"/>
            </a:br>
            <a:r>
              <a:rPr lang="ru-RU" sz="2400" dirty="0"/>
              <a:t>- Игры в песочнице.</a:t>
            </a:r>
            <a:br>
              <a:rPr lang="ru-RU" sz="2400" dirty="0"/>
            </a:br>
            <a:r>
              <a:rPr lang="ru-RU" sz="2400" dirty="0"/>
              <a:t>- Консультация для родителей.</a:t>
            </a:r>
            <a:br>
              <a:rPr lang="ru-RU" sz="2400" dirty="0"/>
            </a:br>
            <a:r>
              <a:rPr lang="ru-RU" sz="2400" b="1" dirty="0"/>
              <a:t>3. Заключительный: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- Организация выставки продуктивной деятельности с песком «Песочная сказка»</a:t>
            </a:r>
            <a:br>
              <a:rPr lang="ru-RU" sz="2400" dirty="0"/>
            </a:br>
            <a:r>
              <a:rPr lang="ru-RU" sz="2400" dirty="0"/>
              <a:t>- Коллективная постройка в песочнице «Город песчаных фигур».</a:t>
            </a:r>
            <a:br>
              <a:rPr lang="ru-RU" sz="2400" dirty="0"/>
            </a:br>
            <a:endParaRPr lang="ru-RU" sz="2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Никифоровы\Desktop\летний проект 6 группа\Фото проект\IMG_13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1988840"/>
            <a:ext cx="8496944" cy="468052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1584176"/>
          </a:xfrm>
          <a:blipFill>
            <a:blip r:embed="rId3" cstate="print"/>
            <a:tile tx="0" ty="0" sx="100000" sy="100000" flip="none" algn="tl"/>
          </a:blip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000" b="1" dirty="0"/>
              <a:t> </a:t>
            </a:r>
            <a:r>
              <a:rPr lang="ru-RU" sz="1800" b="1" dirty="0"/>
              <a:t>Формы работы: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Согласие и желание ребенка.</a:t>
            </a:r>
            <a:br>
              <a:rPr lang="ru-RU" sz="1800" dirty="0"/>
            </a:br>
            <a:r>
              <a:rPr lang="ru-RU" sz="1800" dirty="0"/>
              <a:t>Специальная подготовка педагога,</a:t>
            </a:r>
            <a:r>
              <a:rPr lang="ru-RU" sz="1800" b="1" dirty="0"/>
              <a:t> </a:t>
            </a:r>
            <a:r>
              <a:rPr lang="ru-RU" sz="1800" dirty="0"/>
              <a:t>его творческий подход к проведению занятий.</a:t>
            </a:r>
            <a:br>
              <a:rPr lang="ru-RU" sz="1800" dirty="0"/>
            </a:br>
            <a:r>
              <a:rPr lang="ru-RU" sz="1800" dirty="0"/>
              <a:t>У детей не должно быть аллергии на пыль от сухого песка, кожных заболеваний и порезов на руках.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Никифоровы\Desktop\летний проект 6 группа\Фото проект\IMG_14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412776"/>
            <a:ext cx="8677061" cy="52565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2400"/>
            <a:ext cx="8640960" cy="12192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b="1" dirty="0"/>
              <a:t>Мы используем следующие виды работы в песочнице: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- Пальчиковая гимнастика, дидактические игры: «Умелые пальчики», «Рисунок на песке», «Повтори рисунок», «Продолжи узор». Физкультминутки.</a:t>
            </a:r>
          </a:p>
        </p:txBody>
      </p:sp>
      <p:pic>
        <p:nvPicPr>
          <p:cNvPr id="28674" name="Picture 2" descr="C:\Users\Никифоровы\Desktop\летний проект 6 группа\Фото проект\IMG_14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4008760" cy="5112568"/>
          </a:xfrm>
          <a:prstGeom prst="rect">
            <a:avLst/>
          </a:prstGeom>
          <a:noFill/>
        </p:spPr>
      </p:pic>
      <p:pic>
        <p:nvPicPr>
          <p:cNvPr id="28675" name="Picture 3" descr="C:\Users\Никифоровы\Desktop\летний проект 6 группа\Фото проект\IMG_14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0" y="1484784"/>
            <a:ext cx="4104456" cy="506456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Никифоровы\Desktop\летний проект 6 группа\Фото проект\Photo13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66904"/>
            <a:ext cx="6984776" cy="52304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8296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- </a:t>
            </a:r>
            <a:r>
              <a:rPr lang="ru-RU" sz="3100" dirty="0">
                <a:solidFill>
                  <a:schemeClr val="bg1"/>
                </a:solidFill>
              </a:rPr>
              <a:t>Сюжетные игры – «Построим дорожку (дом, заборчик) », «Норки для мышки».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8952" cy="111095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- Игры-забавы – «Найди предмет», «Спрячь ты, а я буду искать», «Необыкновенные следы».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30722" name="Picture 2" descr="C:\Users\Никифоровы\Desktop\летний проект 6 группа\Фото проект\Photo14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412775"/>
            <a:ext cx="3949799" cy="5184577"/>
          </a:xfrm>
          <a:prstGeom prst="rect">
            <a:avLst/>
          </a:prstGeom>
          <a:noFill/>
        </p:spPr>
      </p:pic>
      <p:pic>
        <p:nvPicPr>
          <p:cNvPr id="30723" name="Picture 3" descr="C:\Users\Никифоровы\Desktop\летний проект 6 группа\Фото проект\IMG_14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283968" y="2060848"/>
            <a:ext cx="4608512" cy="381642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4016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- Опыты: сыпучесть, вес сухого и мокрого </a:t>
            </a:r>
            <a:r>
              <a:rPr lang="ru-RU" dirty="0" smtClean="0">
                <a:solidFill>
                  <a:schemeClr val="bg1"/>
                </a:solidFill>
              </a:rPr>
              <a:t>песка.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1747" name="Picture 3" descr="C:\Users\Никифоровы\Desktop\летний проект 6 группа\Фото проект\IMG_138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3068960"/>
            <a:ext cx="4059238" cy="3044429"/>
          </a:xfrm>
          <a:prstGeom prst="rect">
            <a:avLst/>
          </a:prstGeom>
          <a:noFill/>
        </p:spPr>
      </p:pic>
      <p:pic>
        <p:nvPicPr>
          <p:cNvPr id="31748" name="Picture 4" descr="C:\Users\Никифоровы\Desktop\летний проект 6 группа\Фото проект\IMG_13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4482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10952"/>
          </a:xfrm>
          <a:solidFill>
            <a:srgbClr val="00B0F0"/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- Опыты: пропускная </a:t>
            </a:r>
            <a:r>
              <a:rPr lang="ru-RU" dirty="0">
                <a:solidFill>
                  <a:schemeClr val="bg1"/>
                </a:solidFill>
              </a:rPr>
              <a:t>способность</a:t>
            </a:r>
          </a:p>
        </p:txBody>
      </p:sp>
      <p:pic>
        <p:nvPicPr>
          <p:cNvPr id="32770" name="Picture 2" descr="C:\Users\Никифоровы\Desktop\летний проект 6 группа\Фото проект\IMG_13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4128691" cy="3096518"/>
          </a:xfrm>
          <a:prstGeom prst="rect">
            <a:avLst/>
          </a:prstGeom>
          <a:noFill/>
        </p:spPr>
      </p:pic>
      <p:pic>
        <p:nvPicPr>
          <p:cNvPr id="32771" name="Picture 3" descr="C:\Users\Никифоровы\Desktop\летний проект 6 группа\Фото проект\Photo13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4008" y="2996952"/>
            <a:ext cx="4059238" cy="304442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8296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- Опыты:</a:t>
            </a:r>
            <a:r>
              <a:rPr lang="ru-RU" dirty="0">
                <a:solidFill>
                  <a:schemeClr val="bg1"/>
                </a:solidFill>
              </a:rPr>
              <a:t> окрашивание песка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pic>
        <p:nvPicPr>
          <p:cNvPr id="33794" name="Picture 2" descr="C:\Users\Никифоровы\Desktop\летний проект 6 группа\Фото проект\IMG_14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4176464" cy="3132348"/>
          </a:xfrm>
          <a:prstGeom prst="rect">
            <a:avLst/>
          </a:prstGeom>
          <a:noFill/>
        </p:spPr>
      </p:pic>
      <p:pic>
        <p:nvPicPr>
          <p:cNvPr id="33795" name="Picture 3" descr="C:\Users\Никифоровы\Desktop\летний проект 6 группа\Фото проект\IMG_14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3996" y="3140968"/>
            <a:ext cx="4128458" cy="338437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Никифоровы\Desktop\летний проект 6 группа\Фото проект\IMG_1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- Рисование  песком и на песке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4818" name="Picture 2" descr="C:\Users\Никифоровы\Desktop\летний проект 6 группа\Фото проект\IMG_14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6304" y="1413801"/>
            <a:ext cx="3887663" cy="5183551"/>
          </a:xfrm>
          <a:prstGeom prst="rect">
            <a:avLst/>
          </a:prstGeom>
          <a:noFill/>
        </p:spPr>
      </p:pic>
      <p:pic>
        <p:nvPicPr>
          <p:cNvPr id="34819" name="Picture 3" descr="C:\Users\Никифоровы\Desktop\летний проект 6 группа\Фото проект\IMG_14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53225"/>
            <a:ext cx="4248472" cy="518457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228998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- Семейная творческая деятельность «Песочная сказка».</a:t>
            </a:r>
            <a:br>
              <a:rPr lang="ru-RU" sz="2800" dirty="0">
                <a:solidFill>
                  <a:schemeClr val="bg1"/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5842" name="Picture 2" descr="C:\Users\Никифоровы\Desktop\летний проект 6 группа\Фото проект\IMG_14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24944"/>
            <a:ext cx="4320712" cy="3672582"/>
          </a:xfrm>
          <a:prstGeom prst="rect">
            <a:avLst/>
          </a:prstGeom>
          <a:noFill/>
        </p:spPr>
      </p:pic>
      <p:pic>
        <p:nvPicPr>
          <p:cNvPr id="35843" name="Picture 3" descr="C:\Users\Никифоровы\Desktop\летний проект 6 группа\Фото проект\IMG_14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4327072" cy="381642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930226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sz="2400" dirty="0" smtClean="0"/>
              <a:t>-</a:t>
            </a:r>
            <a:r>
              <a:rPr lang="ru-RU" sz="2800" dirty="0" smtClean="0">
                <a:solidFill>
                  <a:schemeClr val="bg1"/>
                </a:solidFill>
              </a:rPr>
              <a:t>Подгрупповая </a:t>
            </a:r>
            <a:r>
              <a:rPr lang="ru-RU" sz="2800" dirty="0">
                <a:solidFill>
                  <a:schemeClr val="bg1"/>
                </a:solidFill>
              </a:rPr>
              <a:t>и индивидуальная совместная деятельность с детьми.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6866" name="Picture 2" descr="C:\Users\Никифоровы\Desktop\летний проект 6 группа\Фото проект\IMG_13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287785"/>
            <a:ext cx="4059238" cy="4237559"/>
          </a:xfrm>
          <a:prstGeom prst="rect">
            <a:avLst/>
          </a:prstGeom>
          <a:noFill/>
        </p:spPr>
      </p:pic>
      <p:pic>
        <p:nvPicPr>
          <p:cNvPr id="36867" name="Picture 3" descr="C:\Users\Никифоровы\Desktop\летний проект 6 группа\Фото проект\IMG_14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287785"/>
            <a:ext cx="4059238" cy="430956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51216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-Самостоятельная игровая деятельность детей;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37890" name="Picture 2" descr="C:\Users\Никифоровы\Desktop\летний проект 6 группа\Фото проект\IMG_13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4358222" cy="4824536"/>
          </a:xfrm>
          <a:prstGeom prst="rect">
            <a:avLst/>
          </a:prstGeom>
          <a:noFill/>
        </p:spPr>
      </p:pic>
      <p:pic>
        <p:nvPicPr>
          <p:cNvPr id="37891" name="Picture 3" descr="C:\Users\Никифоровы\Desktop\летний проект 6 группа\Фото проект\Photo13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5883" y="1772816"/>
            <a:ext cx="4326597" cy="482453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Предполагаемый результат: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Сформирован устойчивый интерес к работе с песком: поисковой деятельности, экспериментированию.</a:t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Дети отражают полученные впечатления в речи и продуктивных видах деятельности, употребляют в речи новые понятия: сыпучий, влажный, песчинка и т.д.</a:t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Дети соблюдают правила игр и работы с песком: убирают на место атрибуты, наводят порядок.</a:t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Могут использовать, знакомые способы исследования, творчество, простейшие опыты с песком.</a:t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Выполняют коллективную работу, согласовывают свои действия, договариваются в процессе совместных игр.</a:t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Личностное развитие ребенка и развитие его индивидуальных особенностей;</a:t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Совершенствование предметно – игровой деятельности, что способствует развитию сюжетно-ролевой игры;</a:t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Легкая адаптация к ДОУ вновь поступающих детей.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498178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chemeClr val="bg1"/>
                </a:solidFill>
              </a:rPr>
              <a:t>Результат проекта:</a:t>
            </a:r>
            <a:endParaRPr lang="ru-RU" sz="6600" dirty="0">
              <a:solidFill>
                <a:schemeClr val="bg1"/>
              </a:solidFill>
            </a:endParaRPr>
          </a:p>
        </p:txBody>
      </p:sp>
      <p:pic>
        <p:nvPicPr>
          <p:cNvPr id="38914" name="Picture 2" descr="C:\Users\Никифоровы\Desktop\летний проект 6 группа\Фото проект\IMG_13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789" y="1772816"/>
            <a:ext cx="4398211" cy="4824536"/>
          </a:xfrm>
          <a:prstGeom prst="rect">
            <a:avLst/>
          </a:prstGeom>
          <a:noFill/>
        </p:spPr>
      </p:pic>
      <p:pic>
        <p:nvPicPr>
          <p:cNvPr id="38915" name="Picture 3" descr="C:\Users\Никифоровы\Desktop\летний проект 6 группа\Фото проект\Photo14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0" y="1772816"/>
            <a:ext cx="4248472" cy="482453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944216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Коллективная </a:t>
            </a:r>
            <a:r>
              <a:rPr lang="ru-RU" sz="4000" dirty="0">
                <a:solidFill>
                  <a:schemeClr val="bg1"/>
                </a:solidFill>
              </a:rPr>
              <a:t>постройка «Город песчаных фигур»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39938" name="Picture 2" descr="C:\Users\Никифоровы\Desktop\летний проект 6 группа\Фото проект\Photo14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4416723" cy="3312542"/>
          </a:xfrm>
          <a:prstGeom prst="rect">
            <a:avLst/>
          </a:prstGeom>
          <a:noFill/>
        </p:spPr>
      </p:pic>
      <p:pic>
        <p:nvPicPr>
          <p:cNvPr id="39939" name="Picture 3" descr="C:\Users\Никифоровы\Desktop\летний проект 6 группа\Фото проект\IMG_13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0" y="3284984"/>
            <a:ext cx="4320480" cy="324036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786210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Творческая </a:t>
            </a:r>
            <a:r>
              <a:rPr lang="ru-RU" sz="4400" dirty="0">
                <a:solidFill>
                  <a:schemeClr val="bg1"/>
                </a:solidFill>
              </a:rPr>
              <a:t>работа  с родителями </a:t>
            </a:r>
            <a:r>
              <a:rPr lang="ru-RU" sz="4400" dirty="0" smtClean="0">
                <a:solidFill>
                  <a:schemeClr val="bg1"/>
                </a:solidFill>
              </a:rPr>
              <a:t>   «</a:t>
            </a:r>
            <a:r>
              <a:rPr lang="ru-RU" sz="4400" dirty="0">
                <a:solidFill>
                  <a:schemeClr val="bg1"/>
                </a:solidFill>
              </a:rPr>
              <a:t>Песочная сказка».</a:t>
            </a:r>
            <a:r>
              <a:rPr lang="ru-RU" sz="2800" dirty="0">
                <a:solidFill>
                  <a:schemeClr val="bg1"/>
                </a:solidFill>
              </a:rPr>
              <a:t/>
            </a:r>
            <a:br>
              <a:rPr lang="ru-RU" sz="2800" dirty="0">
                <a:solidFill>
                  <a:schemeClr val="bg1"/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0962" name="Picture 2" descr="C:\Users\Никифоровы\Desktop\летний проект 6 группа\Фото проект\IMG_14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4316288" cy="4392488"/>
          </a:xfrm>
          <a:prstGeom prst="rect">
            <a:avLst/>
          </a:prstGeom>
          <a:noFill/>
        </p:spPr>
      </p:pic>
      <p:pic>
        <p:nvPicPr>
          <p:cNvPr id="40963" name="Picture 3" descr="C:\Users\Никифоровы\Desktop\летний проект 6 группа\Фото проект\IMG_14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132857"/>
            <a:ext cx="4316288" cy="439248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1368152"/>
          </a:xfr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Песок – обычный, повседневный и в тоже время необыкновенно приятный материал, состоящий из мелких крупинок, при соединении образует любимую детьми песочную массу. </a:t>
            </a:r>
          </a:p>
        </p:txBody>
      </p:sp>
      <p:pic>
        <p:nvPicPr>
          <p:cNvPr id="16386" name="Picture 2" descr="C:\Users\Никифоровы\Desktop\летний проект 6 группа\Фото проект\IMG_13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4416491" cy="3312368"/>
          </a:xfrm>
          <a:prstGeom prst="rect">
            <a:avLst/>
          </a:prstGeom>
          <a:noFill/>
        </p:spPr>
      </p:pic>
      <p:pic>
        <p:nvPicPr>
          <p:cNvPr id="16387" name="Picture 3" descr="C:\Users\Никифоровы\Desktop\летний проект 6 группа\Фото проект\IMG_13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2013" y="3429000"/>
            <a:ext cx="4206619" cy="315496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2088232"/>
          </a:xfr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В </a:t>
            </a:r>
            <a:r>
              <a:rPr lang="ru-RU" sz="3200" dirty="0" smtClean="0">
                <a:solidFill>
                  <a:schemeClr val="bg1"/>
                </a:solidFill>
              </a:rPr>
              <a:t> игре </a:t>
            </a:r>
            <a:r>
              <a:rPr lang="ru-RU" sz="3200" dirty="0">
                <a:solidFill>
                  <a:schemeClr val="bg1"/>
                </a:solidFill>
              </a:rPr>
              <a:t>с песком дети ненавязчиво знакомятся с его свойствами: сыпучесть, способность пропускать воду, держать форму.</a:t>
            </a:r>
            <a:r>
              <a:rPr lang="ru-RU" sz="2400" dirty="0">
                <a:solidFill>
                  <a:srgbClr val="FFC000"/>
                </a:solidFill>
              </a:rPr>
              <a:t/>
            </a:r>
            <a:br>
              <a:rPr lang="ru-RU" sz="2400" dirty="0">
                <a:solidFill>
                  <a:srgbClr val="FFC000"/>
                </a:solidFill>
              </a:rPr>
            </a:b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17411" name="Picture 3" descr="C:\Users\Никифоровы\Desktop\летний проект 6 группа\Фото проект\IMG_13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4200465" cy="4320480"/>
          </a:xfrm>
          <a:prstGeom prst="rect">
            <a:avLst/>
          </a:prstGeom>
          <a:noFill/>
        </p:spPr>
      </p:pic>
      <p:pic>
        <p:nvPicPr>
          <p:cNvPr id="17412" name="Picture 4" descr="C:\Users\Никифоровы\Desktop\летний проект 6 группа\Фото проект\Photo13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287785"/>
            <a:ext cx="4172272" cy="438157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129614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Смешанный с водой, песок темнеет и приобретает качества земли. </a:t>
            </a:r>
          </a:p>
        </p:txBody>
      </p:sp>
      <p:pic>
        <p:nvPicPr>
          <p:cNvPr id="18434" name="Picture 2" descr="C:\Users\Никифоровы\Desktop\летний проект 6 группа\Фото проект\IMG_13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2204864"/>
            <a:ext cx="4536504" cy="3816423"/>
          </a:xfrm>
          <a:prstGeom prst="rect">
            <a:avLst/>
          </a:prstGeom>
          <a:noFill/>
        </p:spPr>
      </p:pic>
      <p:pic>
        <p:nvPicPr>
          <p:cNvPr id="18435" name="Picture 3" descr="C:\Users\Никифоровы\Desktop\летний проект 6 группа\Фото проект\Photo13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3318" y="1524000"/>
            <a:ext cx="4001170" cy="504686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728192"/>
          </a:xfr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dirty="0"/>
              <a:t>Действия с песком (игры, рисование, экспериментирование и т.д.) очень важны для развития </a:t>
            </a:r>
            <a:r>
              <a:rPr lang="ru-RU" sz="3600" dirty="0" smtClean="0"/>
              <a:t>ребенка.</a:t>
            </a:r>
            <a:endParaRPr lang="ru-RU" sz="3600" dirty="0"/>
          </a:p>
        </p:txBody>
      </p:sp>
      <p:pic>
        <p:nvPicPr>
          <p:cNvPr id="19458" name="Picture 2" descr="C:\Users\Никифоровы\Desktop\летний проект 6 группа\Фото проект\IMG_13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4320712" cy="4608512"/>
          </a:xfrm>
          <a:prstGeom prst="rect">
            <a:avLst/>
          </a:prstGeom>
          <a:noFill/>
        </p:spPr>
      </p:pic>
      <p:pic>
        <p:nvPicPr>
          <p:cNvPr id="19459" name="Picture 3" descr="C:\Users\Никифоровы\Desktop\летний проект 6 группа\Фото проект\IMG_14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4008" y="1988840"/>
            <a:ext cx="4299386" cy="460851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368152"/>
          </a:xfr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dirty="0"/>
              <a:t>Игры с песком дают ребенку возможность погрузиться в мир своих фантазий</a:t>
            </a:r>
          </a:p>
        </p:txBody>
      </p:sp>
      <p:pic>
        <p:nvPicPr>
          <p:cNvPr id="20482" name="Picture 2" descr="C:\Users\Никифоровы\Desktop\летний проект 6 группа\Фото проект\Photo13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4104456" cy="5006016"/>
          </a:xfrm>
          <a:prstGeom prst="rect">
            <a:avLst/>
          </a:prstGeom>
          <a:noFill/>
        </p:spPr>
      </p:pic>
      <p:pic>
        <p:nvPicPr>
          <p:cNvPr id="20484" name="Picture 4" descr="C:\Users\Никифоровы\Desktop\летний проект 6 группа\Фото проект\Photo13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4008" y="1700808"/>
            <a:ext cx="4248472" cy="489654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1296144"/>
          </a:xfrm>
          <a:solidFill>
            <a:srgbClr val="0070C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000" dirty="0"/>
              <a:t>Игры с песком </a:t>
            </a:r>
            <a:r>
              <a:rPr lang="ru-RU" sz="4000" dirty="0" smtClean="0"/>
              <a:t>благоприятная среда </a:t>
            </a:r>
            <a:r>
              <a:rPr lang="ru-RU" sz="4000" dirty="0"/>
              <a:t>для формирования навыков коммуникации </a:t>
            </a:r>
          </a:p>
        </p:txBody>
      </p:sp>
      <p:pic>
        <p:nvPicPr>
          <p:cNvPr id="21506" name="Picture 2" descr="C:\Users\Никифоровы\Desktop\летний проект 6 группа\Фото проект\Photo13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2204864"/>
            <a:ext cx="4474840" cy="3888432"/>
          </a:xfrm>
          <a:prstGeom prst="rect">
            <a:avLst/>
          </a:prstGeom>
          <a:noFill/>
        </p:spPr>
      </p:pic>
      <p:pic>
        <p:nvPicPr>
          <p:cNvPr id="21508" name="Picture 4" descr="C:\Users\Никифоровы\Desktop\летний проект 6 группа\Фото проект\Photo13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76056" y="1772816"/>
            <a:ext cx="3816424" cy="482453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92896"/>
            <a:ext cx="9144000" cy="136815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Цель: познакомить детей с многообразием форм работы с песком и его свойствами.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endParaRPr lang="ru-RU" sz="1400" b="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IMG_142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30748" b="30748"/>
          <a:stretch>
            <a:fillRect/>
          </a:stretch>
        </p:blipFill>
        <p:spPr>
          <a:xfrm>
            <a:off x="0" y="0"/>
            <a:ext cx="9144000" cy="292494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861048"/>
            <a:ext cx="9144000" cy="299695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sz="1800" b="1" dirty="0">
                <a:solidFill>
                  <a:schemeClr val="bg1"/>
                </a:solidFill>
              </a:rPr>
              <a:t>Задачи:</a:t>
            </a:r>
            <a:endParaRPr lang="ru-RU" sz="1800" dirty="0">
              <a:solidFill>
                <a:schemeClr val="bg1"/>
              </a:solidFill>
            </a:endParaRPr>
          </a:p>
          <a:p>
            <a:pPr lvl="0"/>
            <a:r>
              <a:rPr lang="ru-RU" sz="1800" dirty="0">
                <a:solidFill>
                  <a:schemeClr val="bg1"/>
                </a:solidFill>
              </a:rPr>
              <a:t>Формирование предпосылок поисковой деятельности, интереса к экспериментированию, умению делать простые выводы и умозаключения;</a:t>
            </a:r>
          </a:p>
          <a:p>
            <a:pPr lvl="0"/>
            <a:r>
              <a:rPr lang="ru-RU" sz="1800" dirty="0">
                <a:solidFill>
                  <a:schemeClr val="bg1"/>
                </a:solidFill>
              </a:rPr>
              <a:t>Развитие творческого потенциала, мышления, речи, воображения, мелкой моторики;</a:t>
            </a:r>
          </a:p>
          <a:p>
            <a:pPr lvl="0"/>
            <a:r>
              <a:rPr lang="ru-RU" sz="1800" dirty="0">
                <a:solidFill>
                  <a:schemeClr val="bg1"/>
                </a:solidFill>
              </a:rPr>
              <a:t>Формирование коммуникативной компетентности (навыков общения, построения диалога).</a:t>
            </a:r>
          </a:p>
          <a:p>
            <a:pPr lvl="0"/>
            <a:r>
              <a:rPr lang="ru-RU" sz="1800" dirty="0">
                <a:solidFill>
                  <a:schemeClr val="bg1"/>
                </a:solidFill>
              </a:rPr>
              <a:t>Создание условий психологической разгрузки, стабилизации </a:t>
            </a:r>
            <a:r>
              <a:rPr lang="ru-RU" sz="1800" dirty="0" err="1">
                <a:solidFill>
                  <a:schemeClr val="bg1"/>
                </a:solidFill>
              </a:rPr>
              <a:t>психоэмоционального</a:t>
            </a:r>
            <a:r>
              <a:rPr lang="ru-RU" sz="1800" dirty="0">
                <a:solidFill>
                  <a:schemeClr val="bg1"/>
                </a:solidFill>
              </a:rPr>
              <a:t> состояния.</a:t>
            </a:r>
          </a:p>
          <a:p>
            <a:pPr lvl="0"/>
            <a:r>
              <a:rPr lang="ru-RU" sz="1800" dirty="0">
                <a:solidFill>
                  <a:schemeClr val="bg1"/>
                </a:solidFill>
              </a:rPr>
              <a:t>Создание необходимых условий для взаимодействия с семьями воспитанников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592</TotalTime>
  <Words>326</Words>
  <Application>Microsoft Office PowerPoint</Application>
  <PresentationFormat>Экран (4:3)</PresentationFormat>
  <Paragraphs>34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Бумажная</vt:lpstr>
      <vt:lpstr>Проектная деятельность </vt:lpstr>
      <vt:lpstr>Слайд 2</vt:lpstr>
      <vt:lpstr>Песок – обычный, повседневный и в тоже время необыкновенно приятный материал, состоящий из мелких крупинок, при соединении образует любимую детьми песочную массу. </vt:lpstr>
      <vt:lpstr>В  игре с песком дети ненавязчиво знакомятся с его свойствами: сыпучесть, способность пропускать воду, держать форму. </vt:lpstr>
      <vt:lpstr>Смешанный с водой, песок темнеет и приобретает качества земли. </vt:lpstr>
      <vt:lpstr>Действия с песком (игры, рисование, экспериментирование и т.д.) очень важны для развития ребенка.</vt:lpstr>
      <vt:lpstr>Игры с песком дают ребенку возможность погрузиться в мир своих фантазий</vt:lpstr>
      <vt:lpstr>Игры с песком благоприятная среда для формирования навыков коммуникации </vt:lpstr>
      <vt:lpstr>Цель: познакомить детей с многообразием форм работы с песком и его свойствами. </vt:lpstr>
      <vt:lpstr>Принципы реализации проекта: Принцип креативности, позволяющий формировать новые знания, умения, навыки ребенка на базе уже имеющихся. Принцип гуманизации: во главу проекта поставлен ребенок и забота о его здоровье и безопасности. "Позитивный центризм" (отбор знаний, наиболее актуальных для ребенка данного возраста); дифференцированный подход к каждому ребенку, учет его психологических особенностей, возможностей и интересов; развивающий характер обучения, основанный на детской активности; сочетание научности и доступности материала; наглядность; характерный возрасту баланс интеллектуальных, эмоциональных и двигательных нагрузок; принцип от близкого к далекому. </vt:lpstr>
      <vt:lpstr>Этапы реализации проекта: 1.Подготовительный. - Изучение  литературы по теме проекта. - Подбор фотографий, иллюстраций, материалов и инструментов. - Составление плана работы. 2. Основной: - Рассматривание фотографий, иллюстраций по данной тематике. - Чтение художественной литературы. - Опыты с песком. - Продуктивная деятельность. - Игры в песочнице. - Консультация для родителей. 3. Заключительный: - Организация выставки продуктивной деятельности с песком «Песочная сказка» - Коллективная постройка в песочнице «Город песчаных фигур». </vt:lpstr>
      <vt:lpstr> Формы работы: Согласие и желание ребенка. Специальная подготовка педагога, его творческий подход к проведению занятий. У детей не должно быть аллергии на пыль от сухого песка, кожных заболеваний и порезов на руках. </vt:lpstr>
      <vt:lpstr>Мы используем следующие виды работы в песочнице:</vt:lpstr>
      <vt:lpstr>- Пальчиковая гимнастика, дидактические игры: «Умелые пальчики», «Рисунок на песке», «Повтори рисунок», «Продолжи узор». Физкультминутки.</vt:lpstr>
      <vt:lpstr>- Сюжетные игры – «Построим дорожку (дом, заборчик) », «Норки для мышки». </vt:lpstr>
      <vt:lpstr>- Игры-забавы – «Найди предмет», «Спрячь ты, а я буду искать», «Необыкновенные следы». </vt:lpstr>
      <vt:lpstr>- Опыты: сыпучесть, вес сухого и мокрого песка.</vt:lpstr>
      <vt:lpstr>- Опыты: пропускная способность</vt:lpstr>
      <vt:lpstr>- Опыты: окрашивание песка. </vt:lpstr>
      <vt:lpstr>- Рисование  песком и на песке </vt:lpstr>
      <vt:lpstr>- Семейная творческая деятельность «Песочная сказка». </vt:lpstr>
      <vt:lpstr>-Подгрупповая и индивидуальная совместная деятельность с детьми. </vt:lpstr>
      <vt:lpstr>-Самостоятельная игровая деятельность детей; </vt:lpstr>
      <vt:lpstr>Предполагаемый результат: Сформирован устойчивый интерес к работе с песком: поисковой деятельности, экспериментированию. Дети отражают полученные впечатления в речи и продуктивных видах деятельности, употребляют в речи новые понятия: сыпучий, влажный, песчинка и т.д. Дети соблюдают правила игр и работы с песком: убирают на место атрибуты, наводят порядок. Могут использовать, знакомые способы исследования, творчество, простейшие опыты с песком. Выполняют коллективную работу, согласовывают свои действия, договариваются в процессе совместных игр. Личностное развитие ребенка и развитие его индивидуальных особенностей; Совершенствование предметно – игровой деятельности, что способствует развитию сюжетно-ролевой игры; Легкая адаптация к ДОУ вновь поступающих детей. </vt:lpstr>
      <vt:lpstr>Результат проекта:</vt:lpstr>
      <vt:lpstr>Коллективная постройка «Город песчаных фигур» </vt:lpstr>
      <vt:lpstr>Творческая работа  с родителями    «Песочная сказка».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деятельность</dc:title>
  <dc:creator>Никифоровы</dc:creator>
  <cp:lastModifiedBy>Никифоровы</cp:lastModifiedBy>
  <cp:revision>39</cp:revision>
  <dcterms:created xsi:type="dcterms:W3CDTF">2016-09-05T12:10:31Z</dcterms:created>
  <dcterms:modified xsi:type="dcterms:W3CDTF">2016-09-06T06:11:13Z</dcterms:modified>
</cp:coreProperties>
</file>